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629" r:id="rId2"/>
    <p:sldId id="1636" r:id="rId3"/>
    <p:sldId id="1640" r:id="rId4"/>
    <p:sldId id="1641" r:id="rId5"/>
    <p:sldId id="1638" r:id="rId6"/>
    <p:sldId id="1639" r:id="rId7"/>
  </p:sldIdLst>
  <p:sldSz cx="12192000" cy="68580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EB1"/>
    <a:srgbClr val="0000FF"/>
    <a:srgbClr val="8EB4E3"/>
    <a:srgbClr val="FDDDC3"/>
    <a:srgbClr val="2D6EA3"/>
    <a:srgbClr val="8064A2"/>
    <a:srgbClr val="B3A2C7"/>
    <a:srgbClr val="63BCDF"/>
    <a:srgbClr val="435F90"/>
    <a:srgbClr val="67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9" autoAdjust="0"/>
    <p:restoredTop sz="96327" autoAdjust="0"/>
  </p:normalViewPr>
  <p:slideViewPr>
    <p:cSldViewPr snapToGrid="0">
      <p:cViewPr varScale="1">
        <p:scale>
          <a:sx n="83" d="100"/>
          <a:sy n="83" d="100"/>
        </p:scale>
        <p:origin x="102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498377C-265E-4DF3-A809-FD5960095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76815C-92AB-450C-A2D7-BE3721D30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1E6CD-0494-4F60-B757-46181B920084}" type="datetimeFigureOut">
              <a:rPr lang="en-MY" smtClean="0"/>
              <a:t>26/4/2022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A96D74-65FF-47F6-8133-3C4BD1F996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E1998A-49E2-427F-AECC-AFFE45A552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89A2-6A43-4362-AA80-E4C7CD592D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984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82F6-E624-4A65-97BC-6E6C5F84CF55}" type="datetimeFigureOut">
              <a:rPr lang="en-MY" smtClean="0"/>
              <a:t>26/4/2022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B506D-564A-4951-B933-0FD8DA3063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689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B506D-564A-4951-B933-0FD8DA3063D2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421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87332-86D1-4553-8616-B784663D7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1923B2-9892-49EA-810B-02D0F6A29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9458D0-3269-431C-9060-329C362F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5E-3849-4007-8E21-C4964DD2187D}" type="datetime1">
              <a:rPr lang="en-MY" smtClean="0"/>
              <a:t>26/4/2022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C4A21B0A-F482-45E8-8DEF-B9CC0BF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xmlns="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3566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EB63B-4C79-4FEF-9D24-3EA1708F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2D76C7-2965-41C6-A811-50AFF77A2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0D88E8-4FDF-4CD0-B32A-9FE20F36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749F-5473-4B23-A2BF-59788439A214}" type="datetime1">
              <a:rPr lang="en-MY" smtClean="0"/>
              <a:t>26/4/2022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C9FC750-2D5B-41FB-A55F-54BA4B7C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31150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FE2C43-D24A-4822-89BE-1EA99DFBD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C1F3D4-84BC-463D-9BFC-488171C9B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482E7-8A1F-4D9F-BB67-5105C051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362-F0DF-4AB8-A468-9C66CA4B6FE3}" type="datetime1">
              <a:rPr lang="en-MY" smtClean="0"/>
              <a:t>26/4/2022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BBAE4C4-3D4E-4964-8D14-758FBF0D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3978489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26898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52B52-5666-406E-9BA1-20EA850D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FA3F9B-DB7A-4921-881B-B84E6F30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1A1901-CAA0-4EB9-9265-B249F6139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390B-F18F-4A46-B2D1-22D4ECBC83C3}" type="datetime1">
              <a:rPr lang="en-MY" smtClean="0"/>
              <a:t>26/4/2022</a:t>
            </a:fld>
            <a:endParaRPr lang="en-MY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xmlns="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7332518" y="653891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319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B3900-4C29-4850-95D0-B145F1C0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605341-4F03-49B8-A52E-03778293F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85DF44-7099-4FF7-A033-B50D5FDA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C6FD-91B2-409C-B96B-855ED56E49F4}" type="datetime1">
              <a:rPr lang="en-MY" smtClean="0"/>
              <a:t>26/4/2022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CAED2AB4-A9DE-4DC8-AFC5-38E96889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414841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13366-3507-4B91-B4EA-23E3520E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6CB05D-F443-4F39-83DF-2F8CAC14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B7AEC8-D53C-45E8-B477-C3E9CA096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D1D0EB-F80E-4A20-B7E7-642D731C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4716-9AC0-48F2-A55D-B4B44E6FA749}" type="datetime1">
              <a:rPr lang="en-MY" smtClean="0"/>
              <a:t>26/4/2022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816A157-598F-4DBA-8D0B-4DEA8C8F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0810308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8B778-18A1-44F9-9958-0C504E7A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A1C6D6-0DE1-483E-B37B-3778146A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F8B3FC-5ADC-4075-AEC7-D62F25657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5384D5-6F27-4F5E-90B5-03B7B6CF9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27E9FEA-8D0F-4AB7-91B2-763340AAC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4C18A8-BB60-417E-AC5B-46FE630E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64D6-4726-46B6-B7A9-A0CE224A6797}" type="datetime1">
              <a:rPr lang="en-MY" smtClean="0"/>
              <a:t>26/4/2022</a:t>
            </a:fld>
            <a:endParaRPr lang="en-MY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E792CF10-1D2C-4B6E-9159-C719F8D1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8152532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AAC46-4FE8-4EEF-B533-D6C32EE5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B78A4CA-5A8C-4A60-8B64-B0C01C5B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6604-B787-4765-89BC-603A4B6DCCA5}" type="datetime1">
              <a:rPr lang="en-MY" smtClean="0"/>
              <a:t>26/4/2022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74A302F-5F26-4A81-9CD1-6A152272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xmlns="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6505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49D0B0B-CD92-4658-81A0-46B2824A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272-E8FD-4C6D-A8B6-08CB60D0D2DD}" type="datetime1">
              <a:rPr lang="en-MY" smtClean="0"/>
              <a:t>26/4/2022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2FF314-A8CE-4231-A598-DA30F83D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xmlns="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6695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8D998-BFEF-4D09-AD2A-04DF26FA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66C60B-77C1-4629-9385-136CFA1A3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CB7FC9-B3B2-4533-958C-ED60D3B2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0B82AA-262C-47EB-961E-E7F4186E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219D-B3F4-4CEA-B56E-0C6FA8099155}" type="datetime1">
              <a:rPr lang="en-MY" smtClean="0"/>
              <a:t>26/4/2022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2DD2D66-0AD4-4A45-9655-ADFF8F8F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6286077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85ED5-A7F1-4970-A6CF-BE6A651F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CD05900-7227-41E7-8F7E-85F59A1B1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905F92-C8C9-4893-844E-E62A73FA5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72138E-CF32-4BD8-B7B6-A5B72213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46A8-6278-4C12-86E9-1C07D16EACEE}" type="datetime1">
              <a:rPr lang="en-MY" smtClean="0"/>
              <a:t>26/4/2022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64D42EE-BC3C-4A83-BA7E-75DA6FB7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625109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88496C5-0028-494C-9130-D02F7F9D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1013E6-A0B2-49FE-BC99-B12F6599C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356841-0861-4605-9C9D-D3378812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CE16-C583-4758-BF6A-230ABF7098FA}" type="datetime1">
              <a:rPr lang="en-MY" smtClean="0"/>
              <a:t>26/4/2022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66A20C4-1198-45F0-8939-5138D2ECE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 sz="1100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571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2D0897D-E397-4DF6-BBA5-2A5C8DE1E4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4" b="37316"/>
          <a:stretch/>
        </p:blipFill>
        <p:spPr bwMode="auto">
          <a:xfrm>
            <a:off x="6411023" y="474494"/>
            <a:ext cx="2436495" cy="7353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5.png" descr="D:\MyLAB\My-Lab-Logo-PNG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268023" y="1724782"/>
            <a:ext cx="1143000" cy="923925"/>
          </a:xfrm>
          <a:prstGeom prst="rect">
            <a:avLst/>
          </a:prstGeom>
          <a:ln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387611" y="2922710"/>
            <a:ext cx="9236597" cy="2528965"/>
          </a:xfrm>
          <a:prstGeom prst="rect">
            <a:avLst/>
          </a:prstGeom>
        </p:spPr>
        <p:txBody>
          <a:bodyPr lIns="34279" tIns="17139" rIns="34279" bIns="17139" rtlCol="0">
            <a:noAutofit/>
          </a:bodyPr>
          <a:lstStyle>
            <a:lvl1pPr algn="ctr" defTabSz="121944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TEMPLATE </a:t>
            </a:r>
            <a:r>
              <a:rPr kumimoji="0" lang="en-MY" sz="3600" b="1" i="1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‘PROJECT PITCHING’ </a:t>
            </a: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CADANGAN PROJEK </a:t>
            </a:r>
          </a:p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BAGI PERMOHONAN GERAN</a:t>
            </a:r>
            <a:r>
              <a:rPr lang="en-MY" sz="3600" b="1" dirty="0">
                <a:solidFill>
                  <a:srgbClr val="5A5EB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MyLAB</a:t>
            </a: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 1/2022</a:t>
            </a:r>
          </a:p>
        </p:txBody>
      </p:sp>
      <p:pic>
        <p:nvPicPr>
          <p:cNvPr id="14" name="Picture 13" descr="C:\Users\nadheerah\Desktop\LETTERHEAD &amp; LOGO\LOGO &amp; TEMPLATE SLIDE LOGO KPT 2020\LOGO KPT MALAY-01-01 (1)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6" t="9264" r="9528"/>
          <a:stretch/>
        </p:blipFill>
        <p:spPr bwMode="auto">
          <a:xfrm>
            <a:off x="2613599" y="200492"/>
            <a:ext cx="3145155" cy="1283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52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8BCAD2B6-6BE3-3E52-92E1-FED63F18DFC4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i="1" dirty="0" err="1">
                <a:latin typeface="Franklin Gothic Medium" panose="020B0603020102020204" pitchFamily="34" charset="0"/>
              </a:rPr>
              <a:t>Tajuk</a:t>
            </a:r>
            <a:r>
              <a:rPr lang="en-US" sz="6000" i="1" dirty="0">
                <a:latin typeface="Franklin Gothic Medium" panose="020B0603020102020204" pitchFamily="34" charset="0"/>
              </a:rPr>
              <a:t> </a:t>
            </a:r>
            <a:r>
              <a:rPr lang="en-US" sz="6000" i="1" dirty="0" err="1">
                <a:latin typeface="Franklin Gothic Medium" panose="020B0603020102020204" pitchFamily="34" charset="0"/>
              </a:rPr>
              <a:t>Projek</a:t>
            </a:r>
            <a:endParaRPr lang="en-US" sz="6000" i="1" dirty="0">
              <a:latin typeface="Franklin Gothic Medium" panose="020B060302010202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8BC42E25-E37B-9DFE-15A0-7601FB7A9987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>
                <a:latin typeface="Franklin Gothic Medium" panose="020B0603020102020204" pitchFamily="34" charset="0"/>
              </a:rPr>
              <a:t>logo Universiti &amp; </a:t>
            </a:r>
            <a:r>
              <a:rPr lang="en-US" sz="2400" i="1" dirty="0" err="1">
                <a:latin typeface="Franklin Gothic Medium" panose="020B0603020102020204" pitchFamily="34" charset="0"/>
              </a:rPr>
              <a:t>Industri</a:t>
            </a:r>
            <a:endParaRPr lang="en-US" sz="2400" i="1" dirty="0">
              <a:latin typeface="Franklin Gothic Medium" panose="020B0603020102020204" pitchFamily="34" charset="0"/>
            </a:endParaRP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xmlns="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998270F-89A5-F227-0322-B3BE04540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1548" y="96348"/>
            <a:ext cx="302387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A066D2-D2E1-A262-8EDE-9BBA0CAAA1F6}"/>
              </a:ext>
            </a:extLst>
          </p:cNvPr>
          <p:cNvSpPr txBox="1"/>
          <p:nvPr/>
        </p:nvSpPr>
        <p:spPr>
          <a:xfrm>
            <a:off x="6846646" y="1248735"/>
            <a:ext cx="46817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Senarai nama ahli kumpulan penyelidik</a:t>
            </a: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Universiti :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endParaRPr lang="en-US" dirty="0">
              <a:latin typeface="Franklin Gothic Medium" panose="020B06030201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Medium" panose="020B0603020102020204" pitchFamily="34" charset="0"/>
              </a:rPr>
              <a:t>Industri</a:t>
            </a:r>
            <a:r>
              <a:rPr lang="en-US" dirty="0">
                <a:latin typeface="Franklin Gothic Medium" panose="020B0603020102020204" pitchFamily="34" charset="0"/>
              </a:rPr>
              <a:t> : </a:t>
            </a:r>
          </a:p>
          <a:p>
            <a:pPr marL="342900" indent="-342900" algn="ctr">
              <a:buFont typeface="+mj-lt"/>
              <a:buAutoNum type="arabicPeriod"/>
            </a:pP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D1F663-2484-8200-374F-9B0A9C821140}"/>
              </a:ext>
            </a:extLst>
          </p:cNvPr>
          <p:cNvSpPr txBox="1"/>
          <p:nvPr/>
        </p:nvSpPr>
        <p:spPr>
          <a:xfrm>
            <a:off x="1285593" y="922717"/>
            <a:ext cx="454925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Jumlah peruntukan yang </a:t>
            </a:r>
            <a:r>
              <a:rPr lang="en-US" sz="2400" dirty="0" err="1">
                <a:latin typeface="Franklin Gothic Medium" panose="020B0603020102020204" pitchFamily="34" charset="0"/>
              </a:rPr>
              <a:t>dimohon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RM?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667B0A-6C38-1578-C7DF-BA18D9568195}"/>
              </a:ext>
            </a:extLst>
          </p:cNvPr>
          <p:cNvSpPr txBox="1"/>
          <p:nvPr/>
        </p:nvSpPr>
        <p:spPr>
          <a:xfrm>
            <a:off x="1746667" y="2943930"/>
            <a:ext cx="36271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Bidang Penyelidikan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(Sila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Panduan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2022))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015E10D8-2097-3422-7107-C758D1105148}"/>
              </a:ext>
            </a:extLst>
          </p:cNvPr>
          <p:cNvSpPr/>
          <p:nvPr/>
        </p:nvSpPr>
        <p:spPr>
          <a:xfrm>
            <a:off x="913320" y="934887"/>
            <a:ext cx="5194630" cy="1688961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5C8D8279-2695-DE75-F2EF-A9A5B33F00B3}"/>
              </a:ext>
            </a:extLst>
          </p:cNvPr>
          <p:cNvSpPr/>
          <p:nvPr/>
        </p:nvSpPr>
        <p:spPr>
          <a:xfrm>
            <a:off x="913320" y="2832425"/>
            <a:ext cx="5194630" cy="372098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6C9A9D9D-AD04-61F3-1332-6778DAC7D5FE}"/>
              </a:ext>
            </a:extLst>
          </p:cNvPr>
          <p:cNvSpPr/>
          <p:nvPr/>
        </p:nvSpPr>
        <p:spPr>
          <a:xfrm>
            <a:off x="6474373" y="934887"/>
            <a:ext cx="5370786" cy="5618524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xmlns="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7740127-7846-A3E4-FADA-AB3A3381C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548" y="96348"/>
            <a:ext cx="302387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A066D2-D2E1-A262-8EDE-9BBA0CAAA1F6}"/>
              </a:ext>
            </a:extLst>
          </p:cNvPr>
          <p:cNvSpPr txBox="1"/>
          <p:nvPr/>
        </p:nvSpPr>
        <p:spPr>
          <a:xfrm>
            <a:off x="6462424" y="954286"/>
            <a:ext cx="538273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Pembuktian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konsep</a:t>
            </a:r>
            <a:r>
              <a:rPr lang="en-US" sz="2400" dirty="0">
                <a:latin typeface="Franklin Gothic Medium" panose="020B0603020102020204" pitchFamily="34" charset="0"/>
              </a:rPr>
              <a:t> (POC) &amp; </a:t>
            </a:r>
          </a:p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Latar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Belakang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Penyelidikan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termasuk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maklumat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pernah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diterima</a:t>
            </a:r>
            <a:r>
              <a:rPr lang="en-US" sz="1100" i="1" dirty="0">
                <a:latin typeface="Franklin Gothic Medium" panose="020B0603020102020204" pitchFamily="34" charset="0"/>
              </a:rPr>
              <a:t> berkaitan </a:t>
            </a:r>
            <a:r>
              <a:rPr lang="en-US" sz="1100" i="1" dirty="0" err="1">
                <a:latin typeface="Franklin Gothic Medium" panose="020B0603020102020204" pitchFamily="34" charset="0"/>
              </a:rPr>
              <a:t>projek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dimohon</a:t>
            </a:r>
            <a:r>
              <a:rPr lang="en-US" sz="1100" i="1" dirty="0">
                <a:latin typeface="Franklin Gothic Medium" panose="020B0603020102020204" pitchFamily="34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D1F663-2484-8200-374F-9B0A9C821140}"/>
              </a:ext>
            </a:extLst>
          </p:cNvPr>
          <p:cNvSpPr txBox="1"/>
          <p:nvPr/>
        </p:nvSpPr>
        <p:spPr>
          <a:xfrm>
            <a:off x="901370" y="865109"/>
            <a:ext cx="51946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Peringkat TRL</a:t>
            </a:r>
          </a:p>
          <a:p>
            <a:pPr lvl="0" algn="ctr"/>
            <a:r>
              <a:rPr lang="en-US" sz="1100" i="1" dirty="0">
                <a:latin typeface="Franklin Gothic Medium" panose="020B0603020102020204" pitchFamily="34" charset="0"/>
              </a:rPr>
              <a:t>(Dari </a:t>
            </a:r>
            <a:r>
              <a:rPr lang="en-US" sz="1100" i="1" dirty="0" err="1">
                <a:latin typeface="Franklin Gothic Medium" panose="020B0603020102020204" pitchFamily="34" charset="0"/>
              </a:rPr>
              <a:t>perspektif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 smtClean="0">
                <a:latin typeface="Franklin Gothic Medium" panose="020B0603020102020204" pitchFamily="34" charset="0"/>
              </a:rPr>
              <a:t>universiti</a:t>
            </a:r>
            <a:r>
              <a:rPr lang="en-US" sz="1100" i="1" dirty="0" smtClean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Sila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Panduan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2022))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667B0A-6C38-1578-C7DF-BA18D9568195}"/>
              </a:ext>
            </a:extLst>
          </p:cNvPr>
          <p:cNvSpPr txBox="1"/>
          <p:nvPr/>
        </p:nvSpPr>
        <p:spPr>
          <a:xfrm>
            <a:off x="913320" y="3040152"/>
            <a:ext cx="51946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Pernyataan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Masalah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dilesenkan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kepada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menggunakan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 lahirkan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produk industri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Apakah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masalah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cuba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diselesaikan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oleh</a:t>
            </a:r>
            <a:r>
              <a:rPr lang="en-US" sz="1100" i="1" dirty="0">
                <a:latin typeface="Franklin Gothic Medium" panose="020B0603020102020204" pitchFamily="34" charset="0"/>
              </a:rPr>
              <a:t> pihak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pengguna (customer)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dengan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menggunakan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tersebut</a:t>
            </a:r>
            <a:r>
              <a:rPr lang="en-US" sz="1100" i="1" dirty="0">
                <a:latin typeface="Franklin Gothic Medium" panose="020B0603020102020204" pitchFamily="34" charset="0"/>
              </a:rPr>
              <a:t>?)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6EB36102-962B-4A17-3498-64C7B4B16612}"/>
              </a:ext>
            </a:extLst>
          </p:cNvPr>
          <p:cNvSpPr/>
          <p:nvPr/>
        </p:nvSpPr>
        <p:spPr>
          <a:xfrm>
            <a:off x="6474373" y="749693"/>
            <a:ext cx="5370786" cy="54864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9519100B-8FB9-5D82-C736-6A40B7225C45}"/>
              </a:ext>
            </a:extLst>
          </p:cNvPr>
          <p:cNvSpPr/>
          <p:nvPr/>
        </p:nvSpPr>
        <p:spPr>
          <a:xfrm>
            <a:off x="913320" y="749693"/>
            <a:ext cx="5194630" cy="1912484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CFEB36CB-A0B9-D807-080C-174EBD5B20BF}"/>
              </a:ext>
            </a:extLst>
          </p:cNvPr>
          <p:cNvSpPr/>
          <p:nvPr/>
        </p:nvSpPr>
        <p:spPr>
          <a:xfrm>
            <a:off x="913320" y="2898450"/>
            <a:ext cx="5194630" cy="3566503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xmlns="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C632688-2694-816B-2EE6-045FCD3F9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548" y="96348"/>
            <a:ext cx="302387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A066D2-D2E1-A262-8EDE-9BBA0CAAA1F6}"/>
              </a:ext>
            </a:extLst>
          </p:cNvPr>
          <p:cNvSpPr txBox="1"/>
          <p:nvPr/>
        </p:nvSpPr>
        <p:spPr>
          <a:xfrm>
            <a:off x="580823" y="839421"/>
            <a:ext cx="59104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Harta Intelek (IP) Yang Telah di Failkan</a:t>
            </a: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Apakah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tajuk</a:t>
            </a:r>
            <a:r>
              <a:rPr lang="en-US" sz="1100" i="1" dirty="0">
                <a:latin typeface="Franklin Gothic Medium" panose="020B0603020102020204" pitchFamily="34" charset="0"/>
              </a:rPr>
              <a:t> IP </a:t>
            </a:r>
            <a:r>
              <a:rPr lang="en-US" sz="1100" i="1" dirty="0" err="1">
                <a:latin typeface="Franklin Gothic Medium" panose="020B0603020102020204" pitchFamily="34" charset="0"/>
              </a:rPr>
              <a:t>dan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huraikan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aspek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telah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dilindungi</a:t>
            </a:r>
            <a:r>
              <a:rPr lang="en-US" sz="1100" i="1" dirty="0">
                <a:latin typeface="Franklin Gothic Medium" panose="020B0603020102020204" pitchFamily="34" charset="0"/>
              </a:rPr>
              <a:t>?)</a:t>
            </a:r>
            <a:endParaRPr lang="en-US" sz="1050" i="1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D1F663-2484-8200-374F-9B0A9C821140}"/>
              </a:ext>
            </a:extLst>
          </p:cNvPr>
          <p:cNvSpPr txBox="1"/>
          <p:nvPr/>
        </p:nvSpPr>
        <p:spPr>
          <a:xfrm>
            <a:off x="7229645" y="865435"/>
            <a:ext cx="415531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Sasaran Peringkat TRL</a:t>
            </a:r>
          </a:p>
          <a:p>
            <a:pPr lvl="0" algn="ctr"/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Sila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Panduan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2022).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667B0A-6C38-1578-C7DF-BA18D9568195}"/>
              </a:ext>
            </a:extLst>
          </p:cNvPr>
          <p:cNvSpPr txBox="1"/>
          <p:nvPr/>
        </p:nvSpPr>
        <p:spPr>
          <a:xfrm>
            <a:off x="925975" y="3253895"/>
            <a:ext cx="5220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latin typeface="Franklin Gothic Medium" panose="020B0603020102020204" pitchFamily="34" charset="0"/>
              </a:rPr>
              <a:t>Kredibiliti</a:t>
            </a:r>
            <a:r>
              <a:rPr lang="en-US" sz="2400" i="1" dirty="0">
                <a:latin typeface="Franklin Gothic Medium" panose="020B0603020102020204" pitchFamily="34" charset="0"/>
              </a:rPr>
              <a:t> dan Komitmen </a:t>
            </a:r>
          </a:p>
          <a:p>
            <a:pPr algn="ctr"/>
            <a:r>
              <a:rPr lang="en-US" sz="2400" i="1" dirty="0">
                <a:latin typeface="Franklin Gothic Medium" panose="020B0603020102020204" pitchFamily="34" charset="0"/>
              </a:rPr>
              <a:t>Kumpulan Penyelidik</a:t>
            </a: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(Senaraikan bilangan penyelidikan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sedang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dijalankan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Nyatakan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tempoh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</a:t>
            </a:r>
            <a:r>
              <a:rPr lang="en-US" sz="1100" i="1" dirty="0">
                <a:latin typeface="Franklin Gothic Medium" panose="020B0603020102020204" pitchFamily="34" charset="0"/>
              </a:rPr>
              <a:t> menamatkan </a:t>
            </a:r>
            <a:r>
              <a:rPr lang="en-US" sz="1100" i="1" dirty="0" err="1">
                <a:latin typeface="Franklin Gothic Medium" panose="020B0603020102020204" pitchFamily="34" charset="0"/>
              </a:rPr>
              <a:t>tugas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rasmi</a:t>
            </a:r>
            <a:r>
              <a:rPr lang="en-US" sz="1100" i="1" dirty="0">
                <a:latin typeface="Franklin Gothic Medium" panose="020B0603020102020204" pitchFamily="34" charset="0"/>
              </a:rPr>
              <a:t>/</a:t>
            </a:r>
            <a:r>
              <a:rPr lang="en-US" sz="1100" i="1" dirty="0" err="1">
                <a:latin typeface="Franklin Gothic Medium" panose="020B0603020102020204" pitchFamily="34" charset="0"/>
              </a:rPr>
              <a:t>bersara</a:t>
            </a:r>
            <a:r>
              <a:rPr lang="en-US" sz="1100" i="1" dirty="0">
                <a:latin typeface="Franklin Gothic Medium" panose="020B0603020102020204" pitchFamily="34" charset="0"/>
              </a:rPr>
              <a:t>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6EB36102-962B-4A17-3498-64C7B4B16612}"/>
              </a:ext>
            </a:extLst>
          </p:cNvPr>
          <p:cNvSpPr/>
          <p:nvPr/>
        </p:nvSpPr>
        <p:spPr>
          <a:xfrm>
            <a:off x="635755" y="748677"/>
            <a:ext cx="5749160" cy="220939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9519100B-8FB9-5D82-C736-6A40B7225C45}"/>
              </a:ext>
            </a:extLst>
          </p:cNvPr>
          <p:cNvSpPr/>
          <p:nvPr/>
        </p:nvSpPr>
        <p:spPr>
          <a:xfrm>
            <a:off x="6648950" y="750019"/>
            <a:ext cx="5108026" cy="164660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CFEB36CB-A0B9-D807-080C-174EBD5B20BF}"/>
              </a:ext>
            </a:extLst>
          </p:cNvPr>
          <p:cNvSpPr/>
          <p:nvPr/>
        </p:nvSpPr>
        <p:spPr>
          <a:xfrm>
            <a:off x="664713" y="3112193"/>
            <a:ext cx="5749159" cy="344795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FCC87D9-E6D6-4114-302B-94D722E98148}"/>
              </a:ext>
            </a:extLst>
          </p:cNvPr>
          <p:cNvSpPr/>
          <p:nvPr/>
        </p:nvSpPr>
        <p:spPr>
          <a:xfrm>
            <a:off x="807045" y="1561107"/>
            <a:ext cx="1103469" cy="120802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BE75795-486A-8A9E-384A-C618B5165FE9}"/>
              </a:ext>
            </a:extLst>
          </p:cNvPr>
          <p:cNvSpPr txBox="1"/>
          <p:nvPr/>
        </p:nvSpPr>
        <p:spPr>
          <a:xfrm>
            <a:off x="635755" y="1780397"/>
            <a:ext cx="1446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>
                <a:latin typeface="Franklin Gothic Medium" panose="020B0603020102020204" pitchFamily="34" charset="0"/>
              </a:rPr>
              <a:t>Gambar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Notis</a:t>
            </a:r>
            <a:r>
              <a:rPr lang="en-US" sz="1100" i="1" dirty="0">
                <a:latin typeface="Franklin Gothic Medium" panose="020B0603020102020204" pitchFamily="34" charset="0"/>
              </a:rPr>
              <a:t> IP, </a:t>
            </a:r>
            <a:r>
              <a:rPr lang="en-US" sz="1100" i="1" dirty="0" err="1">
                <a:latin typeface="Franklin Gothic Medium" panose="020B0603020102020204" pitchFamily="34" charset="0"/>
              </a:rPr>
              <a:t>Sijil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atau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dokumen</a:t>
            </a:r>
            <a:r>
              <a:rPr lang="en-US" sz="1100" i="1" dirty="0">
                <a:latin typeface="Franklin Gothic Medium" panose="020B0603020102020204" pitchFamily="34" charset="0"/>
              </a:rPr>
              <a:t> IP lain yang berkaitan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4A30635-A140-1CD8-ACAC-C7C65BE4EEDB}"/>
              </a:ext>
            </a:extLst>
          </p:cNvPr>
          <p:cNvSpPr txBox="1"/>
          <p:nvPr/>
        </p:nvSpPr>
        <p:spPr>
          <a:xfrm>
            <a:off x="6808794" y="2829773"/>
            <a:ext cx="47919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Jangkaan Hasil </a:t>
            </a:r>
            <a:r>
              <a:rPr lang="en-US" sz="2400" dirty="0" err="1">
                <a:latin typeface="Franklin Gothic Medium" panose="020B0603020102020204" pitchFamily="34" charset="0"/>
              </a:rPr>
              <a:t>Projek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sz="1100" dirty="0">
              <a:latin typeface="Franklin Gothic Medium" panose="020B0603020102020204" pitchFamily="34" charset="0"/>
            </a:endParaRPr>
          </a:p>
          <a:p>
            <a:pPr algn="ctr"/>
            <a:endParaRPr lang="en-US" sz="1100" dirty="0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1400" dirty="0">
                <a:latin typeface="Franklin Gothic Medium" panose="020B0603020102020204" pitchFamily="34" charset="0"/>
              </a:rPr>
              <a:t>O</a:t>
            </a:r>
            <a:r>
              <a:rPr lang="en-US" sz="1400" i="1" dirty="0">
                <a:latin typeface="Franklin Gothic Medium" panose="020B0603020102020204" pitchFamily="34" charset="0"/>
              </a:rPr>
              <a:t>utput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  <a:r>
              <a:rPr lang="en-US" sz="1400" dirty="0" err="1">
                <a:latin typeface="Franklin Gothic Medium" panose="020B0603020102020204" pitchFamily="34" charset="0"/>
              </a:rPr>
              <a:t>projek: </a:t>
            </a: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1400" dirty="0" err="1">
                <a:latin typeface="Franklin Gothic Medium" panose="020B0603020102020204" pitchFamily="34" charset="0"/>
              </a:rPr>
              <a:t>Permulaan</a:t>
            </a:r>
            <a:r>
              <a:rPr lang="en-US" sz="1400" dirty="0">
                <a:latin typeface="Franklin Gothic Medium" panose="020B0603020102020204" pitchFamily="34" charset="0"/>
              </a:rPr>
              <a:t> &amp; </a:t>
            </a:r>
            <a:r>
              <a:rPr lang="en-US" sz="1400" dirty="0" err="1">
                <a:latin typeface="Franklin Gothic Medium" panose="020B0603020102020204" pitchFamily="34" charset="0"/>
              </a:rPr>
              <a:t>tamat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  <a:r>
              <a:rPr lang="en-US" sz="1400" dirty="0" err="1">
                <a:latin typeface="Franklin Gothic Medium" panose="020B0603020102020204" pitchFamily="34" charset="0"/>
              </a:rPr>
              <a:t>projek: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</a:p>
          <a:p>
            <a:r>
              <a:rPr lang="en-US" sz="1400" dirty="0">
                <a:latin typeface="Franklin Gothic Medium" panose="020B0603020102020204" pitchFamily="34" charset="0"/>
              </a:rPr>
              <a:t>         (BULAN/TAHUN          BULAN/TAHUN)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E1D32AF1-F2B7-4985-1E6D-A7151C99136E}"/>
              </a:ext>
            </a:extLst>
          </p:cNvPr>
          <p:cNvSpPr/>
          <p:nvPr/>
        </p:nvSpPr>
        <p:spPr>
          <a:xfrm>
            <a:off x="6678424" y="2688071"/>
            <a:ext cx="5108026" cy="385015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xmlns="" id="{85B1DAFC-97F4-B73B-4A1C-16B6F77EFE3A}"/>
              </a:ext>
            </a:extLst>
          </p:cNvPr>
          <p:cNvSpPr/>
          <p:nvPr/>
        </p:nvSpPr>
        <p:spPr>
          <a:xfrm>
            <a:off x="8563350" y="5497339"/>
            <a:ext cx="287010" cy="2191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xmlns="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F34281F6-AAEE-D7C7-0664-0BC3859E2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548" y="96348"/>
            <a:ext cx="302387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A066D2-D2E1-A262-8EDE-9BBA0CAAA1F6}"/>
              </a:ext>
            </a:extLst>
          </p:cNvPr>
          <p:cNvSpPr txBox="1"/>
          <p:nvPr/>
        </p:nvSpPr>
        <p:spPr>
          <a:xfrm>
            <a:off x="6667018" y="957163"/>
            <a:ext cx="5178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Kolaborasi </a:t>
            </a:r>
            <a:r>
              <a:rPr lang="en-US" sz="2400" dirty="0" err="1">
                <a:latin typeface="Franklin Gothic Medium" panose="020B0603020102020204" pitchFamily="34" charset="0"/>
              </a:rPr>
              <a:t>Bersama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Universiti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Tempoh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kolaborasi bermula dari tahun?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Pemahaman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pihak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berkaitan </a:t>
            </a:r>
            <a:r>
              <a:rPr lang="en-US" sz="1100" i="1" dirty="0" err="1">
                <a:latin typeface="Franklin Gothic Medium" panose="020B0603020102020204" pitchFamily="34" charset="0"/>
              </a:rPr>
              <a:t>permintaan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Harta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Intelek</a:t>
            </a:r>
            <a:r>
              <a:rPr lang="en-US" sz="1100" i="1" dirty="0">
                <a:latin typeface="Franklin Gothic Medium" panose="020B0603020102020204" pitchFamily="34" charset="0"/>
              </a:rPr>
              <a:t> (IP)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telah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difailkan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D1F663-2484-8200-374F-9B0A9C821140}"/>
              </a:ext>
            </a:extLst>
          </p:cNvPr>
          <p:cNvSpPr txBox="1"/>
          <p:nvPr/>
        </p:nvSpPr>
        <p:spPr>
          <a:xfrm>
            <a:off x="875255" y="888325"/>
            <a:ext cx="5182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Peringkat TRL</a:t>
            </a:r>
          </a:p>
          <a:p>
            <a:pPr lvl="0" algn="ctr"/>
            <a:r>
              <a:rPr lang="en-US" sz="1100" i="1" dirty="0">
                <a:latin typeface="Franklin Gothic Medium" panose="020B0603020102020204" pitchFamily="34" charset="0"/>
              </a:rPr>
              <a:t>(Dari </a:t>
            </a:r>
            <a:r>
              <a:rPr lang="en-US" sz="1100" i="1" dirty="0" err="1">
                <a:latin typeface="Franklin Gothic Medium" panose="020B0603020102020204" pitchFamily="34" charset="0"/>
              </a:rPr>
              <a:t>perspektif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 smtClean="0">
                <a:latin typeface="Franklin Gothic Medium" panose="020B0603020102020204" pitchFamily="34" charset="0"/>
              </a:rPr>
              <a:t>industri</a:t>
            </a:r>
            <a:r>
              <a:rPr lang="en-US" sz="1100" i="1" dirty="0" smtClean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Sila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Panduan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2022))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6EB36102-962B-4A17-3498-64C7B4B16612}"/>
              </a:ext>
            </a:extLst>
          </p:cNvPr>
          <p:cNvSpPr/>
          <p:nvPr/>
        </p:nvSpPr>
        <p:spPr>
          <a:xfrm>
            <a:off x="6474372" y="846108"/>
            <a:ext cx="5370786" cy="2941163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9519100B-8FB9-5D82-C736-6A40B7225C45}"/>
              </a:ext>
            </a:extLst>
          </p:cNvPr>
          <p:cNvSpPr/>
          <p:nvPr/>
        </p:nvSpPr>
        <p:spPr>
          <a:xfrm>
            <a:off x="781203" y="805338"/>
            <a:ext cx="5326747" cy="179896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48DB6FE-8AC0-DB20-DCFB-3BC0C6C77517}"/>
              </a:ext>
            </a:extLst>
          </p:cNvPr>
          <p:cNvSpPr txBox="1"/>
          <p:nvPr/>
        </p:nvSpPr>
        <p:spPr>
          <a:xfrm>
            <a:off x="875255" y="2841661"/>
            <a:ext cx="51826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Kredibiliti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dan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Kemampuan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Industri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marL="173038"/>
            <a:endParaRPr lang="en-US" sz="1600" dirty="0">
              <a:latin typeface="Franklin Gothic Medium" panose="020B0603020102020204" pitchFamily="34" charset="0"/>
            </a:endParaRPr>
          </a:p>
          <a:p>
            <a:pPr marL="173038"/>
            <a:endParaRPr lang="en-US" sz="1600" dirty="0">
              <a:latin typeface="Franklin Gothic Medium" panose="020B0603020102020204" pitchFamily="34" charset="0"/>
            </a:endParaRPr>
          </a:p>
          <a:p>
            <a:pPr marL="515938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Sifat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perniagaan</a:t>
            </a:r>
            <a:r>
              <a:rPr lang="en-US" sz="1100" i="1" dirty="0">
                <a:latin typeface="Franklin Gothic Medium" panose="020B0603020102020204" pitchFamily="34" charset="0"/>
              </a:rPr>
              <a:t> (Nature of business)</a:t>
            </a:r>
          </a:p>
          <a:p>
            <a:pPr marL="515938" indent="-342900">
              <a:buFont typeface="Arial" panose="020B0604020202020204" pitchFamily="34" charset="0"/>
              <a:buChar char="•"/>
            </a:pPr>
            <a:r>
              <a:rPr lang="en-US" sz="1100" i="1" dirty="0">
                <a:latin typeface="Franklin Gothic Medium" panose="020B0603020102020204" pitchFamily="34" charset="0"/>
              </a:rPr>
              <a:t>Modal </a:t>
            </a:r>
            <a:r>
              <a:rPr lang="en-US" sz="1100" i="1" dirty="0" err="1">
                <a:latin typeface="Franklin Gothic Medium" panose="020B0603020102020204" pitchFamily="34" charset="0"/>
              </a:rPr>
              <a:t>berbayar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26DE396E-9DB3-52E6-E4A3-06D8445C89A4}"/>
              </a:ext>
            </a:extLst>
          </p:cNvPr>
          <p:cNvSpPr/>
          <p:nvPr/>
        </p:nvSpPr>
        <p:spPr>
          <a:xfrm>
            <a:off x="781203" y="2745836"/>
            <a:ext cx="5326747" cy="161162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7783C05-14C0-3F47-BF93-D5274DCB4BD2}"/>
              </a:ext>
            </a:extLst>
          </p:cNvPr>
          <p:cNvSpPr txBox="1"/>
          <p:nvPr/>
        </p:nvSpPr>
        <p:spPr>
          <a:xfrm>
            <a:off x="6430336" y="4043570"/>
            <a:ext cx="53707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Franklin Gothic Medium" panose="020B0603020102020204" pitchFamily="34" charset="0"/>
              </a:rPr>
              <a:t>Perancangan Perniagaan – </a:t>
            </a:r>
            <a:r>
              <a:rPr lang="en-US" sz="2000" dirty="0" err="1">
                <a:latin typeface="Franklin Gothic Medium" panose="020B0603020102020204" pitchFamily="34" charset="0"/>
              </a:rPr>
              <a:t>Lembaran</a:t>
            </a:r>
            <a:r>
              <a:rPr lang="en-US" sz="2000" dirty="0">
                <a:latin typeface="Franklin Gothic Medium" panose="020B0603020102020204" pitchFamily="34" charset="0"/>
              </a:rPr>
              <a:t> Terma</a:t>
            </a:r>
          </a:p>
          <a:p>
            <a:pPr algn="ctr"/>
            <a:r>
              <a:rPr lang="sv-SE" sz="1100" i="1" dirty="0">
                <a:latin typeface="Franklin Gothic Medium" panose="020B0603020102020204" pitchFamily="34" charset="0"/>
              </a:rPr>
              <a:t>(Nyatakan Lembaran Terma untuk melesenkan inovasi antara</a:t>
            </a:r>
          </a:p>
          <a:p>
            <a:pPr algn="ctr"/>
            <a:r>
              <a:rPr lang="sv-SE" sz="1100" i="1" dirty="0">
                <a:latin typeface="Franklin Gothic Medium" panose="020B0603020102020204" pitchFamily="34" charset="0"/>
              </a:rPr>
              <a:t>Industri dan Universiti)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39DC7DB2-A361-DBC8-A47D-16C7C5177D8A}"/>
              </a:ext>
            </a:extLst>
          </p:cNvPr>
          <p:cNvSpPr/>
          <p:nvPr/>
        </p:nvSpPr>
        <p:spPr>
          <a:xfrm>
            <a:off x="6430335" y="3912265"/>
            <a:ext cx="5370786" cy="25480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89FF4C9-8906-A368-D425-CAE78A095A11}"/>
              </a:ext>
            </a:extLst>
          </p:cNvPr>
          <p:cNvSpPr txBox="1"/>
          <p:nvPr/>
        </p:nvSpPr>
        <p:spPr>
          <a:xfrm>
            <a:off x="781203" y="4690311"/>
            <a:ext cx="53707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Perancangan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Perniagaan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sz="1600" dirty="0">
              <a:latin typeface="Franklin Gothic Medium" panose="020B0603020102020204" pitchFamily="34" charset="0"/>
            </a:endParaRPr>
          </a:p>
          <a:p>
            <a:pPr algn="ctr"/>
            <a:endParaRPr lang="en-US" sz="16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Sasaran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Segmen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saiz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42DD27E0-4277-C7D3-F650-A2C67C3BA79C}"/>
              </a:ext>
            </a:extLst>
          </p:cNvPr>
          <p:cNvSpPr/>
          <p:nvPr/>
        </p:nvSpPr>
        <p:spPr>
          <a:xfrm>
            <a:off x="781203" y="4548778"/>
            <a:ext cx="5370786" cy="203198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xmlns="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INDUSTRI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78CD323-382D-F17B-C074-29D598E2B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548" y="96348"/>
            <a:ext cx="302387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309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Z</dc:creator>
  <cp:lastModifiedBy>NURUL NADHEERAH BAHARUDIN</cp:lastModifiedBy>
  <cp:revision>242</cp:revision>
  <cp:lastPrinted>2021-04-24T10:42:22Z</cp:lastPrinted>
  <dcterms:created xsi:type="dcterms:W3CDTF">2021-04-23T13:54:59Z</dcterms:created>
  <dcterms:modified xsi:type="dcterms:W3CDTF">2022-04-26T06:29:14Z</dcterms:modified>
</cp:coreProperties>
</file>